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9"/>
  </p:notesMasterIdLst>
  <p:sldIdLst>
    <p:sldId id="256" r:id="rId2"/>
    <p:sldId id="257" r:id="rId3"/>
    <p:sldId id="275" r:id="rId4"/>
    <p:sldId id="282" r:id="rId5"/>
    <p:sldId id="258" r:id="rId6"/>
    <p:sldId id="271" r:id="rId7"/>
    <p:sldId id="281" r:id="rId8"/>
    <p:sldId id="261" r:id="rId9"/>
    <p:sldId id="262" r:id="rId10"/>
    <p:sldId id="279" r:id="rId11"/>
    <p:sldId id="268" r:id="rId12"/>
    <p:sldId id="295" r:id="rId13"/>
    <p:sldId id="280" r:id="rId14"/>
    <p:sldId id="269" r:id="rId15"/>
    <p:sldId id="284" r:id="rId16"/>
    <p:sldId id="273" r:id="rId17"/>
    <p:sldId id="291" r:id="rId18"/>
    <p:sldId id="260" r:id="rId19"/>
    <p:sldId id="264" r:id="rId20"/>
    <p:sldId id="270" r:id="rId21"/>
    <p:sldId id="289" r:id="rId22"/>
    <p:sldId id="276" r:id="rId23"/>
    <p:sldId id="283" r:id="rId24"/>
    <p:sldId id="259" r:id="rId25"/>
    <p:sldId id="285" r:id="rId26"/>
    <p:sldId id="292" r:id="rId27"/>
    <p:sldId id="263" r:id="rId28"/>
    <p:sldId id="272" r:id="rId29"/>
    <p:sldId id="287" r:id="rId30"/>
    <p:sldId id="278" r:id="rId31"/>
    <p:sldId id="288" r:id="rId32"/>
    <p:sldId id="274" r:id="rId33"/>
    <p:sldId id="266" r:id="rId34"/>
    <p:sldId id="290" r:id="rId35"/>
    <p:sldId id="277" r:id="rId36"/>
    <p:sldId id="286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31280-DCB1-496C-B95B-1C165CA89CCD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52F02-F0A4-4364-922A-E8C26A433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628BFD-EF0E-4FE0-AF08-C175F1ADB915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382000" cy="4724400"/>
          </a:xfrm>
        </p:spPr>
        <p:txBody>
          <a:bodyPr>
            <a:noAutofit/>
          </a:bodyPr>
          <a:lstStyle/>
          <a:p>
            <a:r>
              <a:rPr lang="en-US" sz="105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SONG LYRICS </a:t>
            </a:r>
            <a:r>
              <a:rPr lang="en-US" sz="72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/>
            </a:r>
            <a:br>
              <a:rPr lang="en-US" sz="72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</a:br>
            <a:r>
              <a:rPr lang="en-US" sz="5400" b="1" i="1" cap="none" dirty="0" smtClean="0">
                <a:ln w="6350">
                  <a:solidFill>
                    <a:srgbClr val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featuring</a:t>
            </a:r>
            <a:r>
              <a:rPr lang="en-US" sz="72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/>
            </a:r>
            <a:br>
              <a:rPr lang="en-US" sz="72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</a:br>
            <a:r>
              <a:rPr lang="en-US" sz="88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FIGURATIVE LANGUAGE</a:t>
            </a:r>
            <a:endParaRPr lang="en-US" sz="8800" b="1" cap="none" dirty="0">
              <a:ln w="28575">
                <a:solidFill>
                  <a:srgbClr val="000000"/>
                </a:solidFill>
              </a:ln>
              <a:solidFill>
                <a:srgbClr val="FF66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21643">
            <a:off x="5617987" y="3163373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1" name="AutoShape 7"/>
          <p:cNvSpPr>
            <a:spLocks noChangeAspect="1" noChangeArrowheads="1" noTextEdit="1"/>
          </p:cNvSpPr>
          <p:nvPr/>
        </p:nvSpPr>
        <p:spPr bwMode="auto">
          <a:xfrm>
            <a:off x="6629400" y="2133600"/>
            <a:ext cx="1906005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30480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7800" i="1" dirty="0" smtClean="0">
                <a:latin typeface="+mj-lt"/>
              </a:rPr>
              <a:t>“You make me smile like the sun</a:t>
            </a:r>
          </a:p>
          <a:p>
            <a:pPr algn="ctr">
              <a:buNone/>
            </a:pPr>
            <a:r>
              <a:rPr lang="en-US" sz="7800" i="1" dirty="0" smtClean="0">
                <a:latin typeface="+mj-lt"/>
              </a:rPr>
              <a:t>Fall out of bed, sing like a bird</a:t>
            </a:r>
          </a:p>
          <a:p>
            <a:pPr algn="ctr">
              <a:buNone/>
            </a:pPr>
            <a:r>
              <a:rPr lang="en-US" sz="7800" i="1" dirty="0" smtClean="0">
                <a:latin typeface="+mj-lt"/>
              </a:rPr>
              <a:t>Dizzy in my head, spin like a record</a:t>
            </a:r>
          </a:p>
          <a:p>
            <a:pPr algn="ctr">
              <a:buNone/>
            </a:pPr>
            <a:r>
              <a:rPr lang="en-US" sz="7800" i="1" dirty="0" smtClean="0">
                <a:latin typeface="+mj-lt"/>
              </a:rPr>
              <a:t>Crazy on a Sunday night”</a:t>
            </a:r>
            <a:endParaRPr lang="en-US" sz="78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“Smile”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Uncle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Kracker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10600" cy="28956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“You see the hate 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that they </a:t>
            </a:r>
            <a:r>
              <a:rPr lang="en-US" sz="9300" i="1" dirty="0" err="1" smtClean="0">
                <a:latin typeface="+mj-lt"/>
              </a:rPr>
              <a:t>servin</a:t>
            </a:r>
            <a:r>
              <a:rPr lang="en-US" sz="9300" i="1" dirty="0" smtClean="0">
                <a:latin typeface="+mj-lt"/>
              </a:rPr>
              <a:t>’ on a platter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 So what we </a:t>
            </a:r>
            <a:r>
              <a:rPr lang="en-US" sz="9300" i="1" dirty="0" err="1" smtClean="0">
                <a:latin typeface="+mj-lt"/>
              </a:rPr>
              <a:t>gonna</a:t>
            </a:r>
            <a:r>
              <a:rPr lang="en-US" sz="9300" i="1" dirty="0" smtClean="0">
                <a:latin typeface="+mj-lt"/>
              </a:rPr>
              <a:t> have,</a:t>
            </a:r>
          </a:p>
          <a:p>
            <a:pPr algn="ctr">
              <a:buNone/>
            </a:pPr>
            <a:r>
              <a:rPr lang="en-US" sz="9300" b="1" i="1" dirty="0" smtClean="0">
                <a:latin typeface="+mj-lt"/>
              </a:rPr>
              <a:t> </a:t>
            </a:r>
            <a:r>
              <a:rPr lang="en-US" sz="9300" b="1" i="1" dirty="0" smtClean="0">
                <a:solidFill>
                  <a:srgbClr val="FFFF00"/>
                </a:solidFill>
                <a:latin typeface="+mj-lt"/>
              </a:rPr>
              <a:t>dessert or disaster</a:t>
            </a:r>
            <a:r>
              <a:rPr lang="en-US" sz="9300" i="1" dirty="0" smtClean="0">
                <a:latin typeface="+mj-lt"/>
              </a:rPr>
              <a:t>?”</a:t>
            </a:r>
          </a:p>
          <a:p>
            <a:pPr algn="ctr">
              <a:buNone/>
            </a:pPr>
            <a:endParaRPr lang="en-US" sz="8000" i="1" dirty="0" smtClean="0">
              <a:latin typeface="+mj-lt"/>
            </a:endParaRP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2578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“Knock You Down”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Keri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Hilson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“That you were Romeo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You were throwing pebbles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And my daddy said 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Stay away from Juliet”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“Love Story”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Taylor Swift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304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7800" i="1" dirty="0" smtClean="0">
                <a:latin typeface="+mj-lt"/>
              </a:rPr>
              <a:t>“Smooth as a hickory wind</a:t>
            </a:r>
          </a:p>
          <a:p>
            <a:pPr algn="ctr">
              <a:buNone/>
            </a:pPr>
            <a:r>
              <a:rPr lang="en-US" sz="7800" i="1" dirty="0" smtClean="0">
                <a:latin typeface="+mj-lt"/>
              </a:rPr>
              <a:t>That blows from Memphis</a:t>
            </a:r>
          </a:p>
          <a:p>
            <a:pPr algn="ctr">
              <a:buNone/>
            </a:pPr>
            <a:r>
              <a:rPr lang="en-US" sz="7800" i="1" dirty="0" smtClean="0">
                <a:latin typeface="+mj-lt"/>
              </a:rPr>
              <a:t>Down to Apalachicola”</a:t>
            </a:r>
            <a:endParaRPr lang="en-US" sz="78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“Southern Voice”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Tim McGraw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10600" cy="2895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“Imagine a dirt road full of potholes, with a creek bank and some cane poles catching channel cat”</a:t>
            </a:r>
            <a:endParaRPr lang="en-US" sz="8000" i="1" dirty="0" smtClean="0">
              <a:latin typeface="+mj-lt"/>
            </a:endParaRP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57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“A Little More Country Than That” by Easton Corbin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3429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“The truth comes out a little at a time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And it spreads just like a fire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Slips off of your tongue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 like turpentine”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“White Liar”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Miranda Lambert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8991600" cy="2895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“I got that boom, boom, boom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That future boom, boom, boom”</a:t>
            </a: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57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“Boom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Boom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Pow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The Black Eyed Peas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onomatopoeia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“You are the thunder, and I am the lightning”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“Naturally”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by Selena Gomez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1362"/>
            <a:ext cx="8686800" cy="24082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 smtClean="0">
                <a:solidFill>
                  <a:schemeClr val="tx1"/>
                </a:solidFill>
                <a:latin typeface="+mj-lt"/>
              </a:rPr>
              <a:t>“I search around the world</a:t>
            </a:r>
          </a:p>
          <a:p>
            <a:pPr algn="ctr">
              <a:buNone/>
            </a:pPr>
            <a:r>
              <a:rPr lang="en-US" sz="4400" i="1" dirty="0" smtClean="0">
                <a:solidFill>
                  <a:schemeClr val="tx1"/>
                </a:solidFill>
                <a:latin typeface="+mj-lt"/>
              </a:rPr>
              <a:t>But I can’t seem to find</a:t>
            </a:r>
          </a:p>
          <a:p>
            <a:pPr algn="ctr">
              <a:buNone/>
            </a:pPr>
            <a:r>
              <a:rPr lang="en-US" sz="4400" i="1" dirty="0" smtClean="0">
                <a:solidFill>
                  <a:schemeClr val="tx1"/>
                </a:solidFill>
                <a:latin typeface="+mj-lt"/>
              </a:rPr>
              <a:t>Somebody to love” 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0292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“Somebody to Love”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Leighton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Meester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hyperbole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33528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8000" i="1" dirty="0" smtClean="0">
                <a:latin typeface="+mj-lt"/>
              </a:rPr>
              <a:t>“I can’t even fall for some other man</a:t>
            </a:r>
          </a:p>
          <a:p>
            <a:pPr algn="ctr">
              <a:buNone/>
            </a:pPr>
            <a:r>
              <a:rPr lang="en-US" sz="8000" i="1" dirty="0" smtClean="0">
                <a:latin typeface="+mj-lt"/>
              </a:rPr>
              <a:t>Cause brother man</a:t>
            </a:r>
          </a:p>
          <a:p>
            <a:pPr algn="ctr">
              <a:buNone/>
            </a:pPr>
            <a:r>
              <a:rPr lang="en-US" sz="8000" i="1" dirty="0" smtClean="0">
                <a:latin typeface="+mj-lt"/>
              </a:rPr>
              <a:t>You know how to get hip to my heart”</a:t>
            </a: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402759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“Hip to My Heart”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The Band Perry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1362"/>
            <a:ext cx="8686800" cy="240823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“This time, This place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Misused, Mistakes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Too long, Too late”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3340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“Far Away”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Nickelback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10600" cy="2895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“When I met you girl,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My heart went 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Knock! Knock!”</a:t>
            </a:r>
            <a:endParaRPr lang="en-US" sz="8000" i="1" dirty="0" smtClean="0">
              <a:latin typeface="+mj-lt"/>
            </a:endParaRP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57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“One Time”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Justin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Bieber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onomatopoeia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“You could be a sweet dream or a beautiful nightmare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Either way I don’t want to wake up from you”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“Sweet Dreams”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Beyonce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3276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“I’ve been awake 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for a while now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You got me </a:t>
            </a:r>
            <a:r>
              <a:rPr lang="en-US" sz="9300" i="1" dirty="0" err="1" smtClean="0">
                <a:latin typeface="+mj-lt"/>
              </a:rPr>
              <a:t>feelin</a:t>
            </a:r>
            <a:r>
              <a:rPr lang="en-US" sz="9300" i="1" dirty="0" smtClean="0">
                <a:latin typeface="+mj-lt"/>
              </a:rPr>
              <a:t>’ 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like a child now”</a:t>
            </a: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“Bubbly”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Colbie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Caillat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2743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“Our hearts are hungry for a food that won’t come”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“Live Like We’re Dying”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Kris Allen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personification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16162"/>
            <a:ext cx="9144000" cy="240823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“A thousand times before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I’ve wondered if there’s something more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Something more”</a:t>
            </a: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4102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“Rain”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Creed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hyperbole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8915400" cy="3124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“I just wanted to take this in,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The moonlight </a:t>
            </a:r>
            <a:r>
              <a:rPr lang="en-US" sz="7100" i="1" dirty="0" err="1" smtClean="0">
                <a:latin typeface="+mj-lt"/>
              </a:rPr>
              <a:t>dancin</a:t>
            </a:r>
            <a:r>
              <a:rPr lang="en-US" sz="7100" i="1" dirty="0" smtClean="0">
                <a:latin typeface="+mj-lt"/>
              </a:rPr>
              <a:t>’ off your skin”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“History in the Making”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Darius Rucker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personification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191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600" i="1" dirty="0" smtClean="0">
                <a:latin typeface="+mj-lt"/>
              </a:rPr>
              <a:t>“</a:t>
            </a:r>
            <a:r>
              <a:rPr lang="en-US" sz="4600" dirty="0" smtClean="0">
                <a:latin typeface="+mj-lt"/>
              </a:rPr>
              <a:t>She’s a Saturn with a sunroof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 With her brown hair a-blowing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She’s a soft place to land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And a good feeling knowing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She’s a warm conversation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That I wouldn’t miss for nothing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She’s a fighter when she’s mad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And she’s a lover when she’s loving”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33525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“She’s Everything”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Brad Paisley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534400" cy="2971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000" i="1" dirty="0" smtClean="0">
                <a:latin typeface="+mj-lt"/>
              </a:rPr>
              <a:t>“Little darling,</a:t>
            </a:r>
          </a:p>
          <a:p>
            <a:pPr algn="ctr">
              <a:buNone/>
            </a:pPr>
            <a:r>
              <a:rPr lang="en-US" sz="7000" i="1" dirty="0" smtClean="0">
                <a:latin typeface="+mj-lt"/>
              </a:rPr>
              <a:t>It's been a long cold lonely winter”</a:t>
            </a: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2578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“Here Comes the Sun”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The Beatles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8991600" cy="2895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“Who let the dogs out?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Woof, woof, woof, woof!”</a:t>
            </a: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57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“Who Let the Dogs Out”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The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Baha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Men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onomatopoeia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“I just saw Halley’s Comet, she waved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Said why are you always running in place?”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“Second Chance”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Shinedown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personification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8991600" cy="2667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“She’s like a song played again and again”</a:t>
            </a: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“Replay”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Sean Kingston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304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7800" i="1" dirty="0" smtClean="0">
                <a:latin typeface="+mj-lt"/>
              </a:rPr>
              <a:t>“I need you like a heart needs a beat”</a:t>
            </a:r>
            <a:endParaRPr lang="en-US" sz="78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“Apologize”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One Republic ft.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Timbaland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“I’m fighting for this girl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On a battlefield of love”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“Down”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by Jay Sean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2895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“Beep, beep, beep, beep!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Who got the keys to the Jeep?</a:t>
            </a:r>
          </a:p>
          <a:p>
            <a:pPr algn="ctr">
              <a:buNone/>
            </a:pPr>
            <a:r>
              <a:rPr lang="en-US" sz="9300" i="1" dirty="0" err="1" smtClean="0">
                <a:solidFill>
                  <a:schemeClr val="tx1"/>
                </a:solidFill>
                <a:latin typeface="+mj-lt"/>
              </a:rPr>
              <a:t>Vrooooooom</a:t>
            </a:r>
            <a:r>
              <a:rPr lang="en-US" sz="9300" i="1" dirty="0" smtClean="0">
                <a:solidFill>
                  <a:schemeClr val="tx1"/>
                </a:solidFill>
                <a:latin typeface="+mj-lt"/>
              </a:rPr>
              <a:t>!”</a:t>
            </a: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“Beep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Beep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” </a:t>
            </a:r>
          </a:p>
          <a:p>
            <a:pPr algn="ctr"/>
            <a:r>
              <a:rPr lang="en-US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36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Timbaland</a:t>
            </a:r>
            <a:r>
              <a:rPr lang="en-US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&amp; </a:t>
            </a:r>
            <a:r>
              <a:rPr lang="en-US" sz="36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Magoo</a:t>
            </a:r>
            <a:r>
              <a:rPr lang="en-US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ft. Missy Elliot</a:t>
            </a:r>
            <a:endParaRPr lang="en-US" sz="36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onomatopoeia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534400" cy="2514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000" i="1" dirty="0" smtClean="0">
                <a:latin typeface="+mj-lt"/>
              </a:rPr>
              <a:t>“This one goes out to the man who mines for miracles”</a:t>
            </a: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3340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“We Weren’t Born to Follow”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Bon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Jovi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“. . .he’s candy-coated misery, he’s a devil in disguise, a snake with blue eyes”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“Cowboy Casanova”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Carrie Underwood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3276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“The last time we talked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The night that I walked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Burns like an iron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In the back of my mind”</a:t>
            </a: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“Life After You”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Daughtry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“One day justice will come and find you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And I’ll be right there in your memory to remind you”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382161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“Didn’t You Know How Much </a:t>
            </a:r>
          </a:p>
          <a:p>
            <a:pPr algn="ctr"/>
            <a:r>
              <a:rPr lang="en-US" sz="40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I Loved You”  by Kellie </a:t>
            </a:r>
            <a:r>
              <a:rPr lang="en-US" sz="40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Pickler</a:t>
            </a:r>
            <a:endParaRPr lang="en-US" sz="40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personification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144000" cy="44196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sz="4600" dirty="0" smtClean="0">
              <a:latin typeface="+mj-lt"/>
            </a:endParaRP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But you put on quite a show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Really had me </a:t>
            </a:r>
            <a:r>
              <a:rPr lang="en-US" sz="5100" i="1" dirty="0" err="1" smtClean="0">
                <a:latin typeface="+mj-lt"/>
              </a:rPr>
              <a:t>goin</a:t>
            </a:r>
            <a:r>
              <a:rPr lang="en-US" sz="5100" i="1" dirty="0" smtClean="0">
                <a:latin typeface="+mj-lt"/>
              </a:rPr>
              <a:t>‘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But now it's time to go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Curtain's finally </a:t>
            </a:r>
            <a:r>
              <a:rPr lang="en-US" sz="5100" i="1" dirty="0" err="1" smtClean="0">
                <a:latin typeface="+mj-lt"/>
              </a:rPr>
              <a:t>closin</a:t>
            </a:r>
            <a:r>
              <a:rPr lang="en-US" sz="5100" i="1" dirty="0" smtClean="0">
                <a:latin typeface="+mj-lt"/>
              </a:rPr>
              <a:t>'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That was quite a show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Very </a:t>
            </a:r>
            <a:r>
              <a:rPr lang="en-US" sz="5100" i="1" dirty="0" err="1" smtClean="0">
                <a:latin typeface="+mj-lt"/>
              </a:rPr>
              <a:t>entertainin</a:t>
            </a:r>
            <a:r>
              <a:rPr lang="en-US" sz="5100" i="1" dirty="0" smtClean="0">
                <a:latin typeface="+mj-lt"/>
              </a:rPr>
              <a:t>'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But it's over now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Go on and take a bow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33525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“Take a Bow”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Rihanna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2743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“You start to freeze as horror looks you right between the eyes”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“Thriller”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Michael Jackson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personification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1362"/>
            <a:ext cx="8686800" cy="240823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“You would not believe your eyes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If ten million fireflies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Lit up the world as I fell asleep”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402759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“Fireflies”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Owl City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hyperbole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8991600" cy="2895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“Tick! Tock! on the clock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but the party don’t stop”</a:t>
            </a: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57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Tik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Tok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Ke$ha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onomatopoeia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274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“Steady as a preacher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Free as a weed”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“American Honey”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Lady Antebellum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11362"/>
            <a:ext cx="8991600" cy="294163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solidFill>
                  <a:schemeClr val="tx1"/>
                </a:solidFill>
                <a:latin typeface="+mj-lt"/>
              </a:rPr>
              <a:t>“Cause you know I’d walk </a:t>
            </a:r>
          </a:p>
          <a:p>
            <a:pPr algn="ctr">
              <a:buNone/>
            </a:pPr>
            <a:r>
              <a:rPr lang="en-US" sz="9300" i="1" dirty="0" smtClean="0">
                <a:solidFill>
                  <a:schemeClr val="tx1"/>
                </a:solidFill>
                <a:latin typeface="+mj-lt"/>
              </a:rPr>
              <a:t>A thousand miles</a:t>
            </a:r>
          </a:p>
          <a:p>
            <a:pPr algn="ctr">
              <a:buNone/>
            </a:pPr>
            <a:r>
              <a:rPr lang="en-US" sz="9300" i="1" dirty="0" smtClean="0">
                <a:solidFill>
                  <a:schemeClr val="tx1"/>
                </a:solidFill>
                <a:latin typeface="+mj-lt"/>
              </a:rPr>
              <a:t>If I could just see you</a:t>
            </a:r>
          </a:p>
          <a:p>
            <a:pPr algn="ctr">
              <a:buNone/>
            </a:pPr>
            <a:r>
              <a:rPr lang="en-US" sz="9300" i="1" dirty="0" smtClean="0">
                <a:solidFill>
                  <a:schemeClr val="tx1"/>
                </a:solidFill>
                <a:latin typeface="+mj-lt"/>
              </a:rPr>
              <a:t>Tonight”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2578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“A Thousand Miles”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Vanessa Carlton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hyperbole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686800" cy="304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8000" i="1" dirty="0" smtClean="0">
                <a:latin typeface="+mj-lt"/>
              </a:rPr>
              <a:t>“Can you imagine no first dance, freeze dried romance, five-hour phone conversation”</a:t>
            </a: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402759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“Drops of Jupiter”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Train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181</TotalTime>
  <Words>1020</Words>
  <Application>Microsoft Office PowerPoint</Application>
  <PresentationFormat>On-screen Show (4:3)</PresentationFormat>
  <Paragraphs>266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Trek</vt:lpstr>
      <vt:lpstr>SONG LYRICS  featuring FIGURATIVE LANGUAGE</vt:lpstr>
      <vt:lpstr>alliteration</vt:lpstr>
      <vt:lpstr>Simile</vt:lpstr>
      <vt:lpstr>personification</vt:lpstr>
      <vt:lpstr>hyperbole</vt:lpstr>
      <vt:lpstr>onomatopoeia</vt:lpstr>
      <vt:lpstr>Simile</vt:lpstr>
      <vt:lpstr>hyperbole</vt:lpstr>
      <vt:lpstr>alliteration</vt:lpstr>
      <vt:lpstr>Simile</vt:lpstr>
      <vt:lpstr>alliteration</vt:lpstr>
      <vt:lpstr>metaphor</vt:lpstr>
      <vt:lpstr>Simile</vt:lpstr>
      <vt:lpstr>alliteration</vt:lpstr>
      <vt:lpstr>simile</vt:lpstr>
      <vt:lpstr>onomatopoeia</vt:lpstr>
      <vt:lpstr>metaphor</vt:lpstr>
      <vt:lpstr>hyperbole</vt:lpstr>
      <vt:lpstr>alliteration</vt:lpstr>
      <vt:lpstr>onomatopoeia</vt:lpstr>
      <vt:lpstr>metaphor</vt:lpstr>
      <vt:lpstr>Simile</vt:lpstr>
      <vt:lpstr>personification</vt:lpstr>
      <vt:lpstr>hyperbole</vt:lpstr>
      <vt:lpstr>personification</vt:lpstr>
      <vt:lpstr>metaphor</vt:lpstr>
      <vt:lpstr>alliteration</vt:lpstr>
      <vt:lpstr>onomatopoeia</vt:lpstr>
      <vt:lpstr>personification</vt:lpstr>
      <vt:lpstr>Simile</vt:lpstr>
      <vt:lpstr>metaphor</vt:lpstr>
      <vt:lpstr>onomatopoeia</vt:lpstr>
      <vt:lpstr>alliteration</vt:lpstr>
      <vt:lpstr>metaphor</vt:lpstr>
      <vt:lpstr>Simile</vt:lpstr>
      <vt:lpstr>personification</vt:lpstr>
      <vt:lpstr>metaphor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 LYRICS with  FIGURATIVE LANGUAGE</dc:title>
  <dc:creator>Public</dc:creator>
  <cp:lastModifiedBy>tracy.meredith</cp:lastModifiedBy>
  <cp:revision>29</cp:revision>
  <dcterms:created xsi:type="dcterms:W3CDTF">2010-02-10T20:55:44Z</dcterms:created>
  <dcterms:modified xsi:type="dcterms:W3CDTF">2015-04-27T16:42:27Z</dcterms:modified>
</cp:coreProperties>
</file>