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8A4C-0CCA-4A68-9F13-2AA98B7FFD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8A4C-0CCA-4A68-9F13-2AA98B7FFD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8A4C-0CCA-4A68-9F13-2AA98B7FFD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8A4C-0CCA-4A68-9F13-2AA98B7FFD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8A4C-0CCA-4A68-9F13-2AA98B7FFD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8A4C-0CCA-4A68-9F13-2AA98B7FFD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8A4C-0CCA-4A68-9F13-2AA98B7FFD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8A4C-0CCA-4A68-9F13-2AA98B7FFD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8A4C-0CCA-4A68-9F13-2AA98B7FFD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8A4C-0CCA-4A68-9F13-2AA98B7FFD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8A4C-0CCA-4A68-9F13-2AA98B7FFD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048A4C-0CCA-4A68-9F13-2AA98B7FFD2A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A0E279B-24F3-4B56-BE77-7E3BAB1D8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13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= Left, </a:t>
            </a:r>
            <a:r>
              <a:rPr lang="en-US" dirty="0" smtClean="0">
                <a:solidFill>
                  <a:srgbClr val="0070C0"/>
                </a:solidFill>
              </a:rPr>
              <a:t>Blue </a:t>
            </a:r>
            <a:r>
              <a:rPr lang="en-US" dirty="0" smtClean="0"/>
              <a:t>= Right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Ancient Rome’s Geography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Predict advantages if Rome’s location: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Rome’s location offered several advantages.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Your Group’s answer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b="1" u="sng" dirty="0" smtClean="0">
                <a:solidFill>
                  <a:srgbClr val="0070C0"/>
                </a:solidFill>
              </a:rPr>
              <a:t>Italian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u="sng" dirty="0" smtClean="0">
                <a:solidFill>
                  <a:srgbClr val="0070C0"/>
                </a:solidFill>
              </a:rPr>
              <a:t>peninsula</a:t>
            </a:r>
            <a:r>
              <a:rPr lang="en-US" dirty="0" smtClean="0">
                <a:solidFill>
                  <a:srgbClr val="0070C0"/>
                </a:solidFill>
              </a:rPr>
              <a:t> offered protection by the hills and mountains found throughout the area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outhern europ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Mountain Ranges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Two major mountain ranges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38600" y="1600200"/>
            <a:ext cx="46482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Alps Mountains</a:t>
            </a:r>
            <a:r>
              <a:rPr lang="en-US" dirty="0" smtClean="0">
                <a:solidFill>
                  <a:srgbClr val="0070C0"/>
                </a:solidFill>
              </a:rPr>
              <a:t>, Europe’s highest mountains, separated the Italian peninsula from the rest of the continent. 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Apennine Mountains </a:t>
            </a:r>
            <a:r>
              <a:rPr lang="en-US" dirty="0" smtClean="0">
                <a:solidFill>
                  <a:srgbClr val="0070C0"/>
                </a:solidFill>
              </a:rPr>
              <a:t>run north to south along the length of the Italian peninsula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074" name="Picture 2" descr="http://gtm-media.discoveryeducation.com/videos/imagelibrary/web/BB1406BE-CF1F-87A8-266DF2F3DFC732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90800"/>
            <a:ext cx="35814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4384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did the Climate help Romans?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124200" y="1600200"/>
            <a:ext cx="5562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region had mild, rainy winters and hot, dry summers. 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Made it possible for the region to develop a strong agricultural base.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Grew wheat, grapes, and olives and build a consistent food supply.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0" name="Picture 2" descr="http://gtm-media.discoveryeducation.com/videos/socialstudiestechbook/image/medium/122314458_m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76600"/>
            <a:ext cx="2438400" cy="23687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Tiber 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6670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Agriculture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48000" y="1600200"/>
            <a:ext cx="56388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growing agricultural system was aided by the nearby Tiber River. 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The Tiber provided a reliable source of fresh water used for irrigating their farms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As well as drinking water for humans and animals. However, unlike many other civilizations, Rome did not develop in the river’s delta.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gtm-media.discoveryeducation.com/videos/socialstudiestechbook/nonsearchableimage/medium/WH_Rome_GeoEcon_CIT7_Exp_Tiber_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743200"/>
            <a:ext cx="2743200" cy="3632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Mediterranean Sea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2971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was the Mediterranean Sea important to Rome?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76600" y="1600200"/>
            <a:ext cx="5410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trade was an important part of life in ancient Rome. 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Rome developed several trade routes throughout the Mediterranean Sea and established trade with other civilizations.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Later, the Roman armies used these same routes to conquer large amounts of territory and expand the empire along the Mediterranean.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1746" name="Picture 2" descr="http://gtm-media.discoveryeducation.com/videos/imagelibrary/web/EF6E9B9A-BAAC-7001-2B6CD422402A0B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39582"/>
            <a:ext cx="2819400" cy="32373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138</TotalTime>
  <Words>249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Franklin Gothic Book</vt:lpstr>
      <vt:lpstr>Perpetua</vt:lpstr>
      <vt:lpstr>Wingdings 2</vt:lpstr>
      <vt:lpstr>Equity</vt:lpstr>
      <vt:lpstr>Ancient Rome’s Geography</vt:lpstr>
      <vt:lpstr>Advantages</vt:lpstr>
      <vt:lpstr>PowerPoint Presentation</vt:lpstr>
      <vt:lpstr>Two Mountain Ranges</vt:lpstr>
      <vt:lpstr>Climate</vt:lpstr>
      <vt:lpstr>Tiber River</vt:lpstr>
      <vt:lpstr>Mediterranean Sea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Rome’s Geography</dc:title>
  <dc:creator>Adam Lee Pauling</dc:creator>
  <cp:lastModifiedBy>Meredith, Tracy R.</cp:lastModifiedBy>
  <cp:revision>15</cp:revision>
  <dcterms:created xsi:type="dcterms:W3CDTF">2014-03-12T23:05:51Z</dcterms:created>
  <dcterms:modified xsi:type="dcterms:W3CDTF">2017-04-25T16:17:24Z</dcterms:modified>
</cp:coreProperties>
</file>