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2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4CF3C7-F824-4F0D-8A29-DD664B8093D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9110E1-403A-4E0A-8406-57FB1682A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ages.wikia.com/godofwar/images/1/1d/Gow2-mount-olympus.jpg&amp;imgrefurl=http://godofwar.wikia.com/wiki/File:Gow2-mount-olympus.jpg&amp;usg=___6TkCWwa0NpvAadcnqgPBxkhMA0=&amp;h=402&amp;w=572&amp;sz=46&amp;hl=en&amp;start=6&amp;zoom=1&amp;tbnid=z7GxVIjoNXPCfM:&amp;tbnh=94&amp;tbnw=134&amp;ei=ycUvUZD7IYvs8gSg0IGwDA&amp;prev=/search?q=mount+olympus&amp;um=1&amp;hl=en&amp;safe=active&amp;sa=N&amp;rls=com.microsoft:en-us&amp;tbm=isch&amp;um=1&amp;itbs=1&amp;sa=X&amp;ved=0CDQQrQMwB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cient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648200" cy="35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0"/>
            <a:ext cx="4495800" cy="35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4648200" cy="35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3276600"/>
            <a:ext cx="4495800" cy="35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Philosopher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200400" cy="4325112"/>
          </a:xfrm>
        </p:spPr>
        <p:txBody>
          <a:bodyPr/>
          <a:lstStyle/>
          <a:p>
            <a:r>
              <a:rPr lang="en-US" dirty="0" smtClean="0"/>
              <a:t>a person who offers views or theories on profound questions in ethics </a:t>
            </a:r>
            <a:endParaRPr lang="en-US" dirty="0"/>
          </a:p>
        </p:txBody>
      </p:sp>
      <p:pic>
        <p:nvPicPr>
          <p:cNvPr id="7" name="Picture 6" descr="roman philosopher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402641"/>
            <a:ext cx="2438258" cy="3455360"/>
          </a:xfrm>
          <a:prstGeom prst="rect">
            <a:avLst/>
          </a:prstGeom>
        </p:spPr>
      </p:pic>
      <p:pic>
        <p:nvPicPr>
          <p:cNvPr id="9" name="Picture 8" descr="thinker.p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81200"/>
            <a:ext cx="3245555" cy="4572000"/>
          </a:xfrm>
          <a:prstGeom prst="rect">
            <a:avLst/>
          </a:prstGeom>
        </p:spPr>
      </p:pic>
      <p:pic>
        <p:nvPicPr>
          <p:cNvPr id="8" name="Picture 7" descr="philosopher_clip_art.pict_846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762000"/>
            <a:ext cx="24765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200400" cy="4325112"/>
          </a:xfrm>
        </p:spPr>
        <p:txBody>
          <a:bodyPr/>
          <a:lstStyle/>
          <a:p>
            <a:r>
              <a:rPr lang="en-US" dirty="0" smtClean="0"/>
              <a:t>A war between Athens and Sparta that threatened to tear all of Greece apart.</a:t>
            </a:r>
            <a:endParaRPr lang="en-US" dirty="0"/>
          </a:p>
        </p:txBody>
      </p:sp>
      <p:pic>
        <p:nvPicPr>
          <p:cNvPr id="10" name="Picture 9" descr="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914400"/>
            <a:ext cx="3200400" cy="2374900"/>
          </a:xfrm>
          <a:prstGeom prst="rect">
            <a:avLst/>
          </a:prstGeom>
        </p:spPr>
      </p:pic>
      <p:pic>
        <p:nvPicPr>
          <p:cNvPr id="11" name="Picture 10" descr="w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543301"/>
            <a:ext cx="48768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200400" cy="4325112"/>
          </a:xfrm>
        </p:spPr>
        <p:txBody>
          <a:bodyPr/>
          <a:lstStyle/>
          <a:p>
            <a:r>
              <a:rPr lang="en-US" dirty="0" smtClean="0"/>
              <a:t>The invasion by Persia began a series of wars between Persia and Greece </a:t>
            </a:r>
            <a:endParaRPr lang="en-US" dirty="0"/>
          </a:p>
        </p:txBody>
      </p:sp>
      <p:pic>
        <p:nvPicPr>
          <p:cNvPr id="10" name="Picture 9" descr="300px-Map_Greco-Persian_Wars-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0" y="3276600"/>
            <a:ext cx="4476750" cy="3581400"/>
          </a:xfrm>
          <a:prstGeom prst="rect">
            <a:avLst/>
          </a:prstGeom>
        </p:spPr>
      </p:pic>
      <p:pic>
        <p:nvPicPr>
          <p:cNvPr id="11" name="Picture 10" descr="persian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381000"/>
            <a:ext cx="5143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65760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(SOCK-</a:t>
            </a:r>
            <a:r>
              <a:rPr lang="en-US" dirty="0" err="1" smtClean="0"/>
              <a:t>ra</a:t>
            </a:r>
            <a:r>
              <a:rPr lang="en-US" dirty="0" smtClean="0"/>
              <a:t>-tees)</a:t>
            </a:r>
          </a:p>
          <a:p>
            <a:r>
              <a:rPr lang="en-US" dirty="0" smtClean="0"/>
              <a:t>Greek philosopher who practiced </a:t>
            </a:r>
            <a:br>
              <a:rPr lang="en-US" dirty="0" smtClean="0"/>
            </a:br>
            <a:r>
              <a:rPr lang="en-US" dirty="0" smtClean="0"/>
              <a:t>doubt and questioning to find the truth. Most of what is known about Socrates is from his conversations with Plato.</a:t>
            </a:r>
            <a:endParaRPr lang="en-US" dirty="0"/>
          </a:p>
        </p:txBody>
      </p:sp>
      <p:pic>
        <p:nvPicPr>
          <p:cNvPr id="6" name="Picture 5" descr="s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1" y="3576637"/>
            <a:ext cx="4953000" cy="3281363"/>
          </a:xfrm>
          <a:prstGeom prst="rect">
            <a:avLst/>
          </a:prstGeom>
        </p:spPr>
      </p:pic>
      <p:pic>
        <p:nvPicPr>
          <p:cNvPr id="7" name="Picture 6" descr="so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0"/>
            <a:ext cx="261227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Plato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657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(Play-Toe)</a:t>
            </a:r>
          </a:p>
          <a:p>
            <a:r>
              <a:rPr lang="en-US" dirty="0" smtClean="0"/>
              <a:t>A Greek philosopher, student of Socrates and teacher of Aristotle. His most famous work is </a:t>
            </a:r>
            <a:r>
              <a:rPr lang="en-US" i="1" dirty="0" smtClean="0"/>
              <a:t>The Republic</a:t>
            </a:r>
            <a:endParaRPr lang="en-US" dirty="0"/>
          </a:p>
        </p:txBody>
      </p:sp>
      <p:pic>
        <p:nvPicPr>
          <p:cNvPr id="8" name="Picture 7" descr="socraticmeth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57688"/>
            <a:ext cx="4343400" cy="3600312"/>
          </a:xfrm>
          <a:prstGeom prst="rect">
            <a:avLst/>
          </a:prstGeom>
        </p:spPr>
      </p:pic>
      <p:pic>
        <p:nvPicPr>
          <p:cNvPr id="9" name="Picture 8" descr="plato_and_aristo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04800"/>
            <a:ext cx="38227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Aristotle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657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An ancient Greek philosopher known as the Father of Logic; student of Plato; teacher of Alexander the Great</a:t>
            </a:r>
            <a:endParaRPr lang="en-US" dirty="0"/>
          </a:p>
        </p:txBody>
      </p:sp>
      <p:pic>
        <p:nvPicPr>
          <p:cNvPr id="6" name="Picture 5" descr="Aristotle_Quote_Knowing_Your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-744379"/>
            <a:ext cx="3886200" cy="760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Athens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4384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 city-state within Greece. Is known for education and philosophy.</a:t>
            </a:r>
            <a:endParaRPr lang="en-US" dirty="0"/>
          </a:p>
        </p:txBody>
      </p:sp>
      <p:pic>
        <p:nvPicPr>
          <p:cNvPr id="7" name="Picture 6" descr="acropolis-cc-strychn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603500"/>
            <a:ext cx="6172200" cy="4254500"/>
          </a:xfrm>
          <a:prstGeom prst="rect">
            <a:avLst/>
          </a:prstGeom>
        </p:spPr>
      </p:pic>
      <p:pic>
        <p:nvPicPr>
          <p:cNvPr id="6" name="Picture 5" descr="300px-Akropolis_by_Leo_von_Klen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33400"/>
            <a:ext cx="381000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Sparta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4384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 city-state within Greece. Is known for having a STRONG army.</a:t>
            </a:r>
            <a:endParaRPr lang="en-US" dirty="0"/>
          </a:p>
        </p:txBody>
      </p:sp>
      <p:pic>
        <p:nvPicPr>
          <p:cNvPr id="8" name="Picture 7" descr="thermopyl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695700"/>
            <a:ext cx="4826000" cy="3162300"/>
          </a:xfrm>
          <a:prstGeom prst="rect">
            <a:avLst/>
          </a:prstGeom>
        </p:spPr>
      </p:pic>
      <p:pic>
        <p:nvPicPr>
          <p:cNvPr id="9" name="Picture 8" descr="g_statue_of_king_leonidas_of_ancient_sp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-304800"/>
            <a:ext cx="2971800" cy="4443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Cavalry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4384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 unit of soldiers who ride horses</a:t>
            </a:r>
            <a:endParaRPr lang="en-US" dirty="0"/>
          </a:p>
        </p:txBody>
      </p:sp>
      <p:pic>
        <p:nvPicPr>
          <p:cNvPr id="6" name="Picture 5" descr="Greek-caval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37" y="304800"/>
            <a:ext cx="3929063" cy="2514600"/>
          </a:xfrm>
          <a:prstGeom prst="rect">
            <a:avLst/>
          </a:prstGeom>
        </p:spPr>
      </p:pic>
      <p:pic>
        <p:nvPicPr>
          <p:cNvPr id="7" name="Picture 6" descr="d1636d144e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808038"/>
            <a:ext cx="6629400" cy="404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Strategy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4384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 plan for fighting a battle or war</a:t>
            </a:r>
            <a:endParaRPr lang="en-US" dirty="0"/>
          </a:p>
        </p:txBody>
      </p:sp>
      <p:pic>
        <p:nvPicPr>
          <p:cNvPr id="8" name="Picture 7" descr="strangelove-war-room-strategy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603172"/>
            <a:ext cx="7010400" cy="325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1"/>
            <a:ext cx="2438400" cy="2424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Ancient Greece Visual </a:t>
            </a:r>
            <a:r>
              <a:rPr lang="en-US" dirty="0" err="1" smtClean="0"/>
              <a:t>Vocab</a:t>
            </a:r>
            <a:endParaRPr lang="en-US" dirty="0"/>
          </a:p>
        </p:txBody>
      </p:sp>
      <p:pic>
        <p:nvPicPr>
          <p:cNvPr id="5" name="Picture 4" descr="ancient_greece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1430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Phalanx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160fb1a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4760" y="3325368"/>
            <a:ext cx="6849240" cy="3532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4384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 group of warriors who stood close together in a square</a:t>
            </a:r>
            <a:endParaRPr lang="en-US" dirty="0"/>
          </a:p>
        </p:txBody>
      </p:sp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04800"/>
            <a:ext cx="5410200" cy="310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hen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81400"/>
            <a:ext cx="55626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dirty="0" smtClean="0"/>
              <a:t>A government in which the citizens make political decisions by voting.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38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Pel·o·po·knee·sus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peninsula in Southern Greece where Sparta was located.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elopenne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066800"/>
            <a:ext cx="3770544" cy="550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743200" cy="4325112"/>
          </a:xfrm>
        </p:spPr>
        <p:txBody>
          <a:bodyPr/>
          <a:lstStyle/>
          <a:p>
            <a:r>
              <a:rPr lang="en-US" dirty="0" smtClean="0"/>
              <a:t>A political unit made up of a city and its surrounding lands.</a:t>
            </a:r>
          </a:p>
          <a:p>
            <a:endParaRPr lang="en-US" dirty="0" smtClean="0"/>
          </a:p>
        </p:txBody>
      </p:sp>
      <p:pic>
        <p:nvPicPr>
          <p:cNvPr id="4" name="Picture 3" descr="citystate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2350" y="1676400"/>
            <a:ext cx="558165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takes power illegally.</a:t>
            </a:r>
          </a:p>
          <a:p>
            <a:endParaRPr lang="en-US" dirty="0"/>
          </a:p>
        </p:txBody>
      </p:sp>
      <p:pic>
        <p:nvPicPr>
          <p:cNvPr id="1026" name="Picture 2" descr="C:\Documents and Settings\ashleyn.cafero\Local Settings\Temporary Internet Files\Content.IE5\SA5HVPXA\MP9002022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2426208" cy="3276600"/>
          </a:xfrm>
          <a:prstGeom prst="rect">
            <a:avLst/>
          </a:prstGeom>
          <a:noFill/>
        </p:spPr>
      </p:pic>
      <p:pic>
        <p:nvPicPr>
          <p:cNvPr id="1027" name="Picture 3" descr="C:\Documents and Settings\ashleyn.cafero\Local Settings\Temporary Internet Files\Content.IE5\TOKWHBX6\MC9003910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743200" cy="4325112"/>
          </a:xfrm>
        </p:spPr>
        <p:txBody>
          <a:bodyPr/>
          <a:lstStyle/>
          <a:p>
            <a:r>
              <a:rPr lang="en-US" dirty="0" smtClean="0"/>
              <a:t>A government ruled by a few powerful individuals.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ligarch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838200"/>
            <a:ext cx="533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124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Alexander the Great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657600" cy="4325112"/>
          </a:xfrm>
        </p:spPr>
        <p:txBody>
          <a:bodyPr/>
          <a:lstStyle/>
          <a:p>
            <a:r>
              <a:rPr lang="en-US" dirty="0" smtClean="0"/>
              <a:t>The leader of Greece. He is known for conquering land and spreading Greek Culture to all the land.</a:t>
            </a:r>
            <a:endParaRPr lang="en-US" dirty="0"/>
          </a:p>
        </p:txBody>
      </p:sp>
      <p:pic>
        <p:nvPicPr>
          <p:cNvPr id="5" name="Picture 4" descr="aleksander_the_great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762000"/>
            <a:ext cx="438007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Olympus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200400" cy="4325112"/>
          </a:xfrm>
        </p:spPr>
        <p:txBody>
          <a:bodyPr/>
          <a:lstStyle/>
          <a:p>
            <a:r>
              <a:rPr lang="en-US" dirty="0" smtClean="0"/>
              <a:t>A mountain peak in NE Greece, near the Aegean coast.  Believed to be the dwelling place of Greek gods.</a:t>
            </a:r>
            <a:endParaRPr lang="en-US" dirty="0"/>
          </a:p>
        </p:txBody>
      </p:sp>
      <p:pic>
        <p:nvPicPr>
          <p:cNvPr id="4" name="Picture 3" descr="mt-olympus-02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762000"/>
            <a:ext cx="4229100" cy="2816581"/>
          </a:xfrm>
          <a:prstGeom prst="rect">
            <a:avLst/>
          </a:prstGeom>
        </p:spPr>
      </p:pic>
      <p:pic>
        <p:nvPicPr>
          <p:cNvPr id="20482" name="Picture 2" descr="http://t1.gstatic.com/images?q=tbn:ANd9GcQ0wHEYeIPQ1HZJ8e4V01kynrT6o25mc5r2VMKIQG0gd774RQOarDugvMh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338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798</TotalTime>
  <Words>262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Georgia</vt:lpstr>
      <vt:lpstr>Trebuchet MS</vt:lpstr>
      <vt:lpstr>Wingdings 2</vt:lpstr>
      <vt:lpstr>Urban</vt:lpstr>
      <vt:lpstr>PowerPoint Presentation</vt:lpstr>
      <vt:lpstr>Ancient Greece Visual Vocab</vt:lpstr>
      <vt:lpstr>Democracy</vt:lpstr>
      <vt:lpstr>Peloponnesus</vt:lpstr>
      <vt:lpstr>City-state</vt:lpstr>
      <vt:lpstr>Tyrant</vt:lpstr>
      <vt:lpstr>Oligarchy</vt:lpstr>
      <vt:lpstr>Alexander the Great </vt:lpstr>
      <vt:lpstr>Mount Olympus</vt:lpstr>
      <vt:lpstr>Philosopher</vt:lpstr>
      <vt:lpstr>Peloponnesian War</vt:lpstr>
      <vt:lpstr>Persian Wars</vt:lpstr>
      <vt:lpstr>Socrates</vt:lpstr>
      <vt:lpstr>Plato </vt:lpstr>
      <vt:lpstr>Aristotle  </vt:lpstr>
      <vt:lpstr>Athens </vt:lpstr>
      <vt:lpstr>Sparta </vt:lpstr>
      <vt:lpstr>Cavalry  </vt:lpstr>
      <vt:lpstr>Strategy  </vt:lpstr>
      <vt:lpstr>Phalanx 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 Visual Vocab</dc:title>
  <dc:creator>pete</dc:creator>
  <cp:lastModifiedBy>Meredith, Tracy R.</cp:lastModifiedBy>
  <cp:revision>34</cp:revision>
  <dcterms:created xsi:type="dcterms:W3CDTF">2013-03-03T19:44:57Z</dcterms:created>
  <dcterms:modified xsi:type="dcterms:W3CDTF">2018-03-07T23:42:09Z</dcterms:modified>
</cp:coreProperties>
</file>