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6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1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5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9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7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7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1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2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8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0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9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0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352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Verdana</vt:lpstr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Meredith, Tracy R.</cp:lastModifiedBy>
  <cp:revision>77</cp:revision>
  <dcterms:created xsi:type="dcterms:W3CDTF">2008-03-22T19:42:47Z</dcterms:created>
  <dcterms:modified xsi:type="dcterms:W3CDTF">2016-02-17T15:48:34Z</dcterms:modified>
</cp:coreProperties>
</file>