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7" r:id="rId11"/>
    <p:sldId id="269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1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427949-6BC7-429F-827E-0E1F7C855A0B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C0AB78-92F6-41F7-AD75-2B4E23C4DC5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5 THEMES OF GEOGRAPHY REVIEW GAME!</a:t>
            </a:r>
            <a:endParaRPr lang="en-US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DE4URACA71ZPK2CASCYKE8CAQWZB42CATN3IY1CAN0FGMTCAVZUX1PCAP6UEEMCAF1N0JGCA2HEHLMCA7LK84DCAVOQDJUCA990WQKCA0UY3KOCAZ9AFMDCA8CO1WNCAUBBT50CA8NGY1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00200"/>
            <a:ext cx="6781800" cy="510895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Y8T7EECAVZ7ENHCASLWNCTCAX2LIO1CAEJMYK6CAILWSJOCAAJXWKJCAXEAVB5CATR1PT2CAEMBB6MCADC72N7CA4B2XS5CA39XLIQCATCRM2ZCAQWLGLKCAJXW1D9CAYFEJ0GCAXO8HJ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1143000"/>
            <a:ext cx="6317941" cy="5334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BF6KOKCAAIXHS8CAXKY7WUCAIXWL34CAV0L6JMCALBQ2DSCAURDZ7ECAS2KYK0CA8Z7INVCAETJZKECA75A63MCAUTKVIMCA0ASZFFCALI2YWPCALQU61QCATDZBK5CA82DN8ACA2FH0Y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838200"/>
            <a:ext cx="7967903" cy="560500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G640N8CAUSG5SRCA8HXT88CAE0GDPFCAL6J9KNCADJY2OGCANU4569CAWDNPLBCAULZA09CA50MPV3CAZX2KVJCALH3HWYCAHSWCJYCA56SZ2LCAE3GICVCAUX7H7MCA0SF8Z1CAP6N6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457200"/>
            <a:ext cx="4267200" cy="64008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32AIYYCAS99I1HCATAAAB9CA2RCEOVCAMM0NH2CANBS2MBCA9EOQYECA16Y5ZHCAVB8IPRCA6IQS6PCANB7HQXCAJPITGPCALFH5G7CA3VF1RWCAI2N6W0CAYIC0DSCA3V7ENOCAWMCG2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838200"/>
            <a:ext cx="7477303" cy="5621622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DCUXXOCAPW2LF2CAB18X9OCALOW44ICA8H7X0PCAU3AU22CAOS7TX5CAHALT4BCAAC55PICAVXD5X5CAHJ3390CAT8GM0BCARNL3O2CA4ZH3KACAGKGHYGCAVAMQ8ICAJYDQ3LCAP54PJ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609600"/>
            <a:ext cx="6019800" cy="607214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</a:rPr>
              <a:t>Look at the pictures to determine which theme (other themes) that it goes with. Use your expo markers to work as a group and write down your answers on the desks.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M2KMJMCAHZKKL3CAJPO9ZLCA866ZFWCAH96J3CCACMX26PCATMY5F1CA5XWZJBCA8MZH8FCA9DEKZVCA2NQ4UXCAA3BZY0CAR1DWU6CAAVEK6DCAA5G36ZCA5F9PDHCAHRS5CTCA34MEM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676400"/>
            <a:ext cx="5471914" cy="43775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0EKVPICAZ3GXS2CA6DG9DGCACC1M5FCAYGPKG8CAEKWR2XCAN8A2RUCAQJWWUACADC8E7JCAP6WOJZCAN67DCDCAAJVMGTCAS4UNG1CAJ2C3PCCAX6PKZACANV85E9CA11D2U8CA62NGK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219200"/>
            <a:ext cx="6828408" cy="4953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2W3NR4CAMSPUDYCAWG7FMXCAJL381UCA5CC4ZDCAIRKDEKCAH1E9RSCAING4EMCARCFH1LCAOLRB6UCAQ07U0ICAV07PHSCABDD8ADCA4L0W8NCAJ2IJGCCASWTI3PCA0DPCY1CA4E8Q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796017"/>
            <a:ext cx="4243388" cy="606198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N1N3FQCAGDT7XUCAQB3BX0CADXMA32CAEYWOP6CATEV4ZKCABMFW0MCAB4T5N0CAXCKMD0CAFFL87TCATC49BPCAQY04RMCAUQS0L9CAF1WNSJCAA386AUCAGHZ6LECA53F9F6CA8KRSA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1447800"/>
            <a:ext cx="4200525" cy="4800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1AW1YMCAU899A8CAUIHIWRCAH96NVSCA3NFIQHCAJF3JJ4CA3ZZOU7CA3AX491CAUU8UJCCASER8FWCALXGB36CAQOXIQJCAKI402CCA9BCWRDCAM93HSUCA181LY4CAB4YADGCAX7J4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1524000"/>
            <a:ext cx="4057650" cy="40576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5S22SGCAOTX0V6CAASIUQTCAWHWSASCA1W873FCAA1WRIOCAS9MJADCA9HQDR4CAUM3QOLCA364WAYCA3L2G4DCAQVNKSBCAAA6A5ECA91RU0KCACPWW4GCAYR5ALWCABQ4QWPCALKSV8Z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1219200"/>
            <a:ext cx="5083864" cy="382984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U6X85XCA638WC1CA490E5XCA8GMUEFCAB6Q940CAP52KOHCAGVG8MLCATQG6L2CANPQ4HHCAVVGJ8DCA1YXR25CAMZHPSDCAS6T72ACAIW8XVZCAPDPAV2CAZA4S6WCAYTKX7LCAODRFJ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838200"/>
            <a:ext cx="5715000" cy="57150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44</Words>
  <Application>Microsoft Office PowerPoint</Application>
  <PresentationFormat>On-screen Show (4:3)</PresentationFormat>
  <Paragraphs>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Flow</vt:lpstr>
      <vt:lpstr>5 THEMES OF GEOGRAPHY REVIEW GAME!</vt:lpstr>
      <vt:lpstr>DIRECTIONS: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THEMES OF GEOGRAPHY REVIEW GAME!</dc:title>
  <dc:creator>pete</dc:creator>
  <cp:lastModifiedBy>Meredith, Tracy R.</cp:lastModifiedBy>
  <cp:revision>2</cp:revision>
  <dcterms:created xsi:type="dcterms:W3CDTF">2011-09-30T20:56:39Z</dcterms:created>
  <dcterms:modified xsi:type="dcterms:W3CDTF">2016-09-03T15:18:50Z</dcterms:modified>
</cp:coreProperties>
</file>